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  <p:sldId id="257" r:id="rId7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B731F-9F28-514F-8FA1-0C990EE18F27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0725-48BB-724F-93C0-A61C4C6CE8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19775" y="2316824"/>
            <a:ext cx="41242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January </a:t>
            </a:r>
            <a:r>
              <a:rPr lang="en-US" sz="3200" dirty="0" smtClean="0"/>
              <a:t>is the month of Martin Luther King Junior’s birthday, a time when we celebrate and recognize the impact that MLK had on our society and civil rights in America.  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5594" y="278444"/>
            <a:ext cx="455926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b="1" i="1" dirty="0" smtClean="0"/>
              <a:t>January </a:t>
            </a:r>
            <a:r>
              <a:rPr lang="en-US" sz="3200" dirty="0" smtClean="0"/>
              <a:t>is Braille</a:t>
            </a:r>
          </a:p>
          <a:p>
            <a:pPr>
              <a:buNone/>
            </a:pPr>
            <a:r>
              <a:rPr lang="en-US" sz="3200" dirty="0" smtClean="0"/>
              <a:t>Literacy Month. </a:t>
            </a:r>
          </a:p>
          <a:p>
            <a:pPr>
              <a:buNone/>
            </a:pPr>
            <a:r>
              <a:rPr lang="en-US" sz="3200" dirty="0" smtClean="0"/>
              <a:t>Braille is a system of</a:t>
            </a:r>
          </a:p>
          <a:p>
            <a:pPr>
              <a:buNone/>
            </a:pPr>
            <a:r>
              <a:rPr lang="en-US" sz="3200" dirty="0" smtClean="0"/>
              <a:t>raised dots that</a:t>
            </a:r>
          </a:p>
          <a:p>
            <a:pPr>
              <a:buNone/>
            </a:pPr>
            <a:r>
              <a:rPr lang="en-US" sz="3200" dirty="0" smtClean="0"/>
              <a:t>made it possible for</a:t>
            </a:r>
          </a:p>
          <a:p>
            <a:pPr>
              <a:buNone/>
            </a:pPr>
            <a:r>
              <a:rPr lang="en-US" sz="3200" dirty="0" smtClean="0"/>
              <a:t>people who are</a:t>
            </a:r>
          </a:p>
          <a:p>
            <a:pPr>
              <a:buNone/>
            </a:pPr>
            <a:r>
              <a:rPr lang="en-US" sz="3200" dirty="0" smtClean="0"/>
              <a:t>blind to read and write for</a:t>
            </a:r>
          </a:p>
          <a:p>
            <a:pPr>
              <a:buNone/>
            </a:pPr>
            <a:r>
              <a:rPr lang="en-US" sz="3200" dirty="0" smtClean="0"/>
              <a:t>themselves.</a:t>
            </a:r>
          </a:p>
          <a:p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225" y="0"/>
            <a:ext cx="3478355" cy="23560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131" y="3963722"/>
            <a:ext cx="2390319" cy="2689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6915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smtClean="0"/>
              <a:t>Why is </a:t>
            </a:r>
            <a:br>
              <a:rPr lang="en-US" sz="6600" dirty="0" smtClean="0"/>
            </a:br>
            <a:r>
              <a:rPr lang="en-US" sz="6600" b="1" i="1" u="sng" dirty="0" smtClean="0"/>
              <a:t>Stevie Wonder </a:t>
            </a:r>
            <a:br>
              <a:rPr lang="en-US" sz="6600" b="1" i="1" u="sng" dirty="0" smtClean="0"/>
            </a:br>
            <a:r>
              <a:rPr lang="en-US" sz="6600" dirty="0" smtClean="0"/>
              <a:t>the musician of the month??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02" y="0"/>
            <a:ext cx="82296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Stevie Wonder is an American musician, singer, songwriter, record producer and instrumentalist.  He was born in Michigan, and was one of 6 children in his family.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Doctors </a:t>
            </a:r>
            <a:r>
              <a:rPr lang="en-US" smtClean="0"/>
              <a:t>discovered he was </a:t>
            </a:r>
            <a:r>
              <a:rPr lang="en-US" dirty="0" smtClean="0"/>
              <a:t>blind while in the hospital after his birth.  Stevie was born 6 weeks premature (early).</a:t>
            </a:r>
          </a:p>
        </p:txBody>
      </p:sp>
      <p:pic>
        <p:nvPicPr>
          <p:cNvPr id="8" name="Picture 7" descr="stevie wonder harmon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444" y="2165091"/>
            <a:ext cx="3981457" cy="2750968"/>
          </a:xfrm>
          <a:prstGeom prst="rect">
            <a:avLst/>
          </a:prstGeom>
        </p:spPr>
      </p:pic>
      <p:pic>
        <p:nvPicPr>
          <p:cNvPr id="9" name="Picture 8" descr="Stevie-Won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69" y="2165091"/>
            <a:ext cx="2750968" cy="275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15720" y="0"/>
            <a:ext cx="5704106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Not only was Stevie Wonder an outstanding singer, but by the age of 9, learned to play the drums, piano and the harmonica.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Stevie’s first nickname was “Little Stevie Wonder” when he was signed by his first record label at age 11.  While singing and performing, Stevie was taught by a private tutor, since he didn’t go to school at that time.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stevie wonder you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475" y="1148349"/>
            <a:ext cx="3276561" cy="3841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vie_wonder aw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2" y="175630"/>
            <a:ext cx="4241800" cy="6477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804" y="445829"/>
            <a:ext cx="4673844" cy="620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Stevie wonder has won 25 Grammy Awards, was inducted into the Songwriters and Rock and Roll halls of fame, received a Lifetime Achievement Award from the National Civil Rights Museum, was named one of the United Nations Messengers of Peace, and earned a Presidential Medal of Freedom from President Barack Obama in 2014.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Stevie Wonder's</a:t>
            </a:r>
            <a:r>
              <a:rPr lang="en-US" sz="3200" dirty="0" smtClean="0"/>
              <a:t> song "</a:t>
            </a:r>
            <a:r>
              <a:rPr lang="en-US" sz="3200" dirty="0"/>
              <a:t>Happy </a:t>
            </a:r>
            <a:r>
              <a:rPr lang="en-US" sz="3200" dirty="0" smtClean="0"/>
              <a:t>Birthday” was </a:t>
            </a:r>
            <a:r>
              <a:rPr lang="en-US" sz="3200" dirty="0"/>
              <a:t>written in 1981</a:t>
            </a:r>
            <a:r>
              <a:rPr lang="en-US" sz="3200" dirty="0" smtClean="0"/>
              <a:t> as </a:t>
            </a:r>
            <a:r>
              <a:rPr lang="en-US" sz="3200" dirty="0"/>
              <a:t>part of the campaign to have the birthday of Martin Luther King, Jr. become a national holiday.</a:t>
            </a:r>
            <a:r>
              <a:rPr lang="en-US" sz="3200" dirty="0" smtClean="0"/>
              <a:t> The lyrics express his appreciation of MLK and his impact.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5" name="Picture 4" descr="stevie-wonder-and-coretta-scott-king-19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512" y="2161595"/>
            <a:ext cx="3170984" cy="28641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9025" y="2958237"/>
            <a:ext cx="43231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"</a:t>
            </a:r>
            <a:r>
              <a:rPr lang="en-US" sz="3200" i="1" dirty="0" smtClean="0"/>
              <a:t>I just never understood, how a man who died for good, could not have a day that would be set aside for his recognition,</a:t>
            </a:r>
            <a:r>
              <a:rPr lang="en-US" sz="3200" dirty="0" smtClean="0"/>
              <a:t>" he sings.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321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Why is  Stevie Wonder  the musician of the month??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Chaimowitz</dc:creator>
  <cp:lastModifiedBy>Rachel Devore</cp:lastModifiedBy>
  <cp:revision>23</cp:revision>
  <cp:lastPrinted>2015-01-15T13:58:41Z</cp:lastPrinted>
  <dcterms:created xsi:type="dcterms:W3CDTF">2015-01-03T18:53:53Z</dcterms:created>
  <dcterms:modified xsi:type="dcterms:W3CDTF">2015-01-15T14:11:24Z</dcterms:modified>
</cp:coreProperties>
</file>