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Lst>
  <p:sldSz cx="9144000" cy="6858000" type="screen4x3"/>
  <p:notesSz cx="7010400"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6" d="100"/>
          <a:sy n="66" d="100"/>
        </p:scale>
        <p:origin x="-432"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096C4D4-52F4-42B4-A9A0-1F0103C7C4EE}" type="datetimeFigureOut">
              <a:rPr lang="en-US" smtClean="0"/>
              <a:t>4/14/2015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73EA78-8691-43BF-8107-612583080A01}" type="slidenum">
              <a:rPr lang="en-US" smtClean="0"/>
              <a:t>‹#›</a:t>
            </a:fld>
            <a:endParaRPr lang="en-US"/>
          </a:p>
        </p:txBody>
      </p:sp>
    </p:spTree>
    <p:extLst>
      <p:ext uri="{BB962C8B-B14F-4D97-AF65-F5344CB8AC3E}">
        <p14:creationId xmlns:p14="http://schemas.microsoft.com/office/powerpoint/2010/main" val="41734377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096C4D4-52F4-42B4-A9A0-1F0103C7C4EE}" type="datetimeFigureOut">
              <a:rPr lang="en-US" smtClean="0"/>
              <a:t>4/14/2015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73EA78-8691-43BF-8107-612583080A01}" type="slidenum">
              <a:rPr lang="en-US" smtClean="0"/>
              <a:t>‹#›</a:t>
            </a:fld>
            <a:endParaRPr lang="en-US"/>
          </a:p>
        </p:txBody>
      </p:sp>
    </p:spTree>
    <p:extLst>
      <p:ext uri="{BB962C8B-B14F-4D97-AF65-F5344CB8AC3E}">
        <p14:creationId xmlns:p14="http://schemas.microsoft.com/office/powerpoint/2010/main" val="12619753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096C4D4-52F4-42B4-A9A0-1F0103C7C4EE}" type="datetimeFigureOut">
              <a:rPr lang="en-US" smtClean="0"/>
              <a:t>4/14/2015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73EA78-8691-43BF-8107-612583080A01}" type="slidenum">
              <a:rPr lang="en-US" smtClean="0"/>
              <a:t>‹#›</a:t>
            </a:fld>
            <a:endParaRPr lang="en-US"/>
          </a:p>
        </p:txBody>
      </p:sp>
    </p:spTree>
    <p:extLst>
      <p:ext uri="{BB962C8B-B14F-4D97-AF65-F5344CB8AC3E}">
        <p14:creationId xmlns:p14="http://schemas.microsoft.com/office/powerpoint/2010/main" val="39708734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096C4D4-52F4-42B4-A9A0-1F0103C7C4EE}" type="datetimeFigureOut">
              <a:rPr lang="en-US" smtClean="0"/>
              <a:t>4/14/2015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73EA78-8691-43BF-8107-612583080A01}" type="slidenum">
              <a:rPr lang="en-US" smtClean="0"/>
              <a:t>‹#›</a:t>
            </a:fld>
            <a:endParaRPr lang="en-US"/>
          </a:p>
        </p:txBody>
      </p:sp>
    </p:spTree>
    <p:extLst>
      <p:ext uri="{BB962C8B-B14F-4D97-AF65-F5344CB8AC3E}">
        <p14:creationId xmlns:p14="http://schemas.microsoft.com/office/powerpoint/2010/main" val="2699425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096C4D4-52F4-42B4-A9A0-1F0103C7C4EE}" type="datetimeFigureOut">
              <a:rPr lang="en-US" smtClean="0"/>
              <a:t>4/14/2015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73EA78-8691-43BF-8107-612583080A01}" type="slidenum">
              <a:rPr lang="en-US" smtClean="0"/>
              <a:t>‹#›</a:t>
            </a:fld>
            <a:endParaRPr lang="en-US"/>
          </a:p>
        </p:txBody>
      </p:sp>
    </p:spTree>
    <p:extLst>
      <p:ext uri="{BB962C8B-B14F-4D97-AF65-F5344CB8AC3E}">
        <p14:creationId xmlns:p14="http://schemas.microsoft.com/office/powerpoint/2010/main" val="24504509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096C4D4-52F4-42B4-A9A0-1F0103C7C4EE}" type="datetimeFigureOut">
              <a:rPr lang="en-US" smtClean="0"/>
              <a:t>4/14/2015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73EA78-8691-43BF-8107-612583080A01}" type="slidenum">
              <a:rPr lang="en-US" smtClean="0"/>
              <a:t>‹#›</a:t>
            </a:fld>
            <a:endParaRPr lang="en-US"/>
          </a:p>
        </p:txBody>
      </p:sp>
    </p:spTree>
    <p:extLst>
      <p:ext uri="{BB962C8B-B14F-4D97-AF65-F5344CB8AC3E}">
        <p14:creationId xmlns:p14="http://schemas.microsoft.com/office/powerpoint/2010/main" val="36850032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096C4D4-52F4-42B4-A9A0-1F0103C7C4EE}" type="datetimeFigureOut">
              <a:rPr lang="en-US" smtClean="0"/>
              <a:t>4/14/2015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B73EA78-8691-43BF-8107-612583080A01}" type="slidenum">
              <a:rPr lang="en-US" smtClean="0"/>
              <a:t>‹#›</a:t>
            </a:fld>
            <a:endParaRPr lang="en-US"/>
          </a:p>
        </p:txBody>
      </p:sp>
    </p:spTree>
    <p:extLst>
      <p:ext uri="{BB962C8B-B14F-4D97-AF65-F5344CB8AC3E}">
        <p14:creationId xmlns:p14="http://schemas.microsoft.com/office/powerpoint/2010/main" val="34656241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096C4D4-52F4-42B4-A9A0-1F0103C7C4EE}" type="datetimeFigureOut">
              <a:rPr lang="en-US" smtClean="0"/>
              <a:t>4/14/2015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B73EA78-8691-43BF-8107-612583080A01}" type="slidenum">
              <a:rPr lang="en-US" smtClean="0"/>
              <a:t>‹#›</a:t>
            </a:fld>
            <a:endParaRPr lang="en-US"/>
          </a:p>
        </p:txBody>
      </p:sp>
    </p:spTree>
    <p:extLst>
      <p:ext uri="{BB962C8B-B14F-4D97-AF65-F5344CB8AC3E}">
        <p14:creationId xmlns:p14="http://schemas.microsoft.com/office/powerpoint/2010/main" val="18290456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096C4D4-52F4-42B4-A9A0-1F0103C7C4EE}" type="datetimeFigureOut">
              <a:rPr lang="en-US" smtClean="0"/>
              <a:t>4/14/2015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B73EA78-8691-43BF-8107-612583080A01}" type="slidenum">
              <a:rPr lang="en-US" smtClean="0"/>
              <a:t>‹#›</a:t>
            </a:fld>
            <a:endParaRPr lang="en-US"/>
          </a:p>
        </p:txBody>
      </p:sp>
    </p:spTree>
    <p:extLst>
      <p:ext uri="{BB962C8B-B14F-4D97-AF65-F5344CB8AC3E}">
        <p14:creationId xmlns:p14="http://schemas.microsoft.com/office/powerpoint/2010/main" val="6969337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096C4D4-52F4-42B4-A9A0-1F0103C7C4EE}" type="datetimeFigureOut">
              <a:rPr lang="en-US" smtClean="0"/>
              <a:t>4/14/2015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73EA78-8691-43BF-8107-612583080A01}" type="slidenum">
              <a:rPr lang="en-US" smtClean="0"/>
              <a:t>‹#›</a:t>
            </a:fld>
            <a:endParaRPr lang="en-US"/>
          </a:p>
        </p:txBody>
      </p:sp>
    </p:spTree>
    <p:extLst>
      <p:ext uri="{BB962C8B-B14F-4D97-AF65-F5344CB8AC3E}">
        <p14:creationId xmlns:p14="http://schemas.microsoft.com/office/powerpoint/2010/main" val="2521325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096C4D4-52F4-42B4-A9A0-1F0103C7C4EE}" type="datetimeFigureOut">
              <a:rPr lang="en-US" smtClean="0"/>
              <a:t>4/14/2015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73EA78-8691-43BF-8107-612583080A01}" type="slidenum">
              <a:rPr lang="en-US" smtClean="0"/>
              <a:t>‹#›</a:t>
            </a:fld>
            <a:endParaRPr lang="en-US"/>
          </a:p>
        </p:txBody>
      </p:sp>
    </p:spTree>
    <p:extLst>
      <p:ext uri="{BB962C8B-B14F-4D97-AF65-F5344CB8AC3E}">
        <p14:creationId xmlns:p14="http://schemas.microsoft.com/office/powerpoint/2010/main" val="11639331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096C4D4-52F4-42B4-A9A0-1F0103C7C4EE}" type="datetimeFigureOut">
              <a:rPr lang="en-US" smtClean="0"/>
              <a:t>4/14/2015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73EA78-8691-43BF-8107-612583080A01}" type="slidenum">
              <a:rPr lang="en-US" smtClean="0"/>
              <a:t>‹#›</a:t>
            </a:fld>
            <a:endParaRPr lang="en-US"/>
          </a:p>
        </p:txBody>
      </p:sp>
    </p:spTree>
    <p:extLst>
      <p:ext uri="{BB962C8B-B14F-4D97-AF65-F5344CB8AC3E}">
        <p14:creationId xmlns:p14="http://schemas.microsoft.com/office/powerpoint/2010/main" val="152795747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420461"/>
            <a:ext cx="7772400" cy="1470025"/>
          </a:xfrm>
        </p:spPr>
        <p:txBody>
          <a:bodyPr>
            <a:normAutofit/>
          </a:bodyPr>
          <a:lstStyle/>
          <a:p>
            <a:r>
              <a:rPr lang="en-US" sz="8100" b="1" dirty="0" smtClean="0"/>
              <a:t>Mika Mimura</a:t>
            </a:r>
            <a:endParaRPr lang="en-US" sz="8100" b="1"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28098" y="1905001"/>
            <a:ext cx="5610902" cy="3733800"/>
          </a:xfrm>
          <a:prstGeom prst="rect">
            <a:avLst/>
          </a:prstGeom>
        </p:spPr>
      </p:pic>
    </p:spTree>
    <p:extLst>
      <p:ext uri="{BB962C8B-B14F-4D97-AF65-F5344CB8AC3E}">
        <p14:creationId xmlns:p14="http://schemas.microsoft.com/office/powerpoint/2010/main" val="20902585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1" y="231632"/>
            <a:ext cx="8229600" cy="1752600"/>
          </a:xfrm>
        </p:spPr>
        <p:txBody>
          <a:bodyPr/>
          <a:lstStyle/>
          <a:p>
            <a:pPr marL="0" indent="0">
              <a:buNone/>
            </a:pPr>
            <a:r>
              <a:rPr lang="en-US" sz="3300" dirty="0"/>
              <a:t>Mika Mimura was born in Osaka, Japan where she began playing piano at the age of 3. At 6 years old she took up marimba.</a:t>
            </a:r>
          </a:p>
        </p:txBody>
      </p:sp>
      <p:sp>
        <p:nvSpPr>
          <p:cNvPr id="4" name="TextBox 3"/>
          <p:cNvSpPr txBox="1"/>
          <p:nvPr/>
        </p:nvSpPr>
        <p:spPr>
          <a:xfrm>
            <a:off x="304800" y="4766608"/>
            <a:ext cx="7848600" cy="1938992"/>
          </a:xfrm>
          <a:prstGeom prst="rect">
            <a:avLst/>
          </a:prstGeom>
          <a:noFill/>
        </p:spPr>
        <p:txBody>
          <a:bodyPr wrap="square" rtlCol="0">
            <a:spAutoFit/>
          </a:bodyPr>
          <a:lstStyle/>
          <a:p>
            <a:r>
              <a:rPr lang="en-US" sz="3000" dirty="0" smtClean="0"/>
              <a:t>The marimba is a percussion instrument similar to the xylophone, with wooden bars.  However, a marimba is larger, and has tubes, or “resonators” to enhance and amplify the sound</a:t>
            </a:r>
            <a:endParaRPr lang="en-US" sz="3000"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33600" y="1828800"/>
            <a:ext cx="4265686" cy="2855500"/>
          </a:xfrm>
          <a:prstGeom prst="rect">
            <a:avLst/>
          </a:prstGeom>
        </p:spPr>
      </p:pic>
    </p:spTree>
    <p:extLst>
      <p:ext uri="{BB962C8B-B14F-4D97-AF65-F5344CB8AC3E}">
        <p14:creationId xmlns:p14="http://schemas.microsoft.com/office/powerpoint/2010/main" val="28937937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52400"/>
            <a:ext cx="8229600" cy="4525963"/>
          </a:xfrm>
        </p:spPr>
        <p:txBody>
          <a:bodyPr/>
          <a:lstStyle/>
          <a:p>
            <a:pPr marL="0" indent="0">
              <a:buNone/>
            </a:pPr>
            <a:r>
              <a:rPr lang="en-US" dirty="0" smtClean="0"/>
              <a:t>Mika attended college at the Osaka College of Music in Japan, but later traveled to America to attend the </a:t>
            </a:r>
            <a:r>
              <a:rPr lang="en-US" dirty="0" err="1" smtClean="0"/>
              <a:t>Berklee</a:t>
            </a:r>
            <a:r>
              <a:rPr lang="en-US" dirty="0" smtClean="0"/>
              <a:t> College of Music, in Boston Massachusetts.  </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264781" y="2057400"/>
            <a:ext cx="4636508" cy="3505200"/>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62000" y="2362200"/>
            <a:ext cx="2641600" cy="3962400"/>
          </a:xfrm>
          <a:prstGeom prst="rect">
            <a:avLst/>
          </a:prstGeom>
        </p:spPr>
      </p:pic>
    </p:spTree>
    <p:extLst>
      <p:ext uri="{BB962C8B-B14F-4D97-AF65-F5344CB8AC3E}">
        <p14:creationId xmlns:p14="http://schemas.microsoft.com/office/powerpoint/2010/main" val="12541027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0"/>
            <a:ext cx="8229600" cy="4525963"/>
          </a:xfrm>
        </p:spPr>
        <p:txBody>
          <a:bodyPr/>
          <a:lstStyle/>
          <a:p>
            <a:pPr marL="0" indent="0">
              <a:buNone/>
            </a:pPr>
            <a:r>
              <a:rPr lang="en-US" dirty="0"/>
              <a:t>After finishing </a:t>
            </a:r>
            <a:r>
              <a:rPr lang="en-US" dirty="0" err="1" smtClean="0"/>
              <a:t>Berklee</a:t>
            </a:r>
            <a:r>
              <a:rPr lang="en-US" dirty="0" smtClean="0"/>
              <a:t>, </a:t>
            </a:r>
            <a:r>
              <a:rPr lang="en-US" dirty="0"/>
              <a:t>Mika moved to New York, where she has been steady at work composing music and teaching while performing her music in and around NY in addition to touring Europe, North America, South and Central </a:t>
            </a:r>
            <a:r>
              <a:rPr lang="en-US" dirty="0" smtClean="0"/>
              <a:t>America.  </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28800" y="3050162"/>
            <a:ext cx="5791200" cy="3655438"/>
          </a:xfrm>
          <a:prstGeom prst="rect">
            <a:avLst/>
          </a:prstGeom>
        </p:spPr>
      </p:pic>
    </p:spTree>
    <p:extLst>
      <p:ext uri="{BB962C8B-B14F-4D97-AF65-F5344CB8AC3E}">
        <p14:creationId xmlns:p14="http://schemas.microsoft.com/office/powerpoint/2010/main" val="399814755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46</TotalTime>
  <Words>138</Words>
  <Application>Microsoft Office PowerPoint</Application>
  <PresentationFormat>On-screen Show (4:3)</PresentationFormat>
  <Paragraphs>5</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Office Theme</vt:lpstr>
      <vt:lpstr>Mika Mimura</vt:lpstr>
      <vt:lpstr>PowerPoint Presentation</vt:lpstr>
      <vt:lpstr>PowerPoint Presentation</vt:lpstr>
      <vt:lpstr>PowerPoint Presentation</vt:lpstr>
    </vt:vector>
  </TitlesOfParts>
  <Company>Port Washington Public Schools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Mika Mimura</dc:title>
  <dc:creator>Rachel Devore</dc:creator>
  <cp:lastModifiedBy>Rachel Devore</cp:lastModifiedBy>
  <cp:revision>5</cp:revision>
  <cp:lastPrinted>2015-04-14T14:28:32Z</cp:lastPrinted>
  <dcterms:created xsi:type="dcterms:W3CDTF">2015-04-14T14:16:52Z</dcterms:created>
  <dcterms:modified xsi:type="dcterms:W3CDTF">2015-04-14T15:02:54Z</dcterms:modified>
</cp:coreProperties>
</file>